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0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9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0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8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9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3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4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2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D18AB-CF75-DA41-8E7F-15E77CC8ED45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8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10845" y="2285784"/>
            <a:ext cx="1596340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3" idx="2"/>
          </p:cNvCxnSpPr>
          <p:nvPr/>
        </p:nvCxnSpPr>
        <p:spPr>
          <a:xfrm flipH="1">
            <a:off x="1056613" y="2384816"/>
            <a:ext cx="5954232" cy="47186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037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1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27405" y="2565184"/>
            <a:ext cx="12402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056613" y="2654300"/>
            <a:ext cx="5954232" cy="202376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73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1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153905" y="41018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887705" y="41018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6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2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74305" y="26413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8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15505" y="16380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0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71605" y="2400084"/>
            <a:ext cx="706895" cy="5082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535405" y="55496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9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9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48805" y="9268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49657" y="1112247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61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9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3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938505" y="2425484"/>
            <a:ext cx="14942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93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80605" y="16253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11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23405" y="6474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20805" y="11681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090905" y="906405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5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8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0" y="3543084"/>
            <a:ext cx="406400" cy="3177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1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93305" y="32890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5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7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88905" y="23111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22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671805" y="22857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31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230605" y="48892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6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25405" y="26921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79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798805" y="47749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66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72705" y="24635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98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51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6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175945" y="1669053"/>
            <a:ext cx="1053655" cy="33754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4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8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254945" y="2831884"/>
            <a:ext cx="1596340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731445" y="4933842"/>
            <a:ext cx="926655" cy="2923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670744" y="3479584"/>
            <a:ext cx="2768155" cy="3304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429945" y="4965484"/>
            <a:ext cx="901255" cy="3304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1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9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3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76745" y="2461015"/>
            <a:ext cx="1596340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9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001505" y="3073184"/>
            <a:ext cx="7830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7040105" y="5282984"/>
            <a:ext cx="7830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4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6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0</Words>
  <Application>Microsoft Macintosh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 Importing Data From GPS, CSV, and Google Earth (KML/KMZ)</dc:title>
  <dc:creator>Dewey Dunnington</dc:creator>
  <cp:lastModifiedBy>Dewey Dunnington</cp:lastModifiedBy>
  <cp:revision>16</cp:revision>
  <dcterms:created xsi:type="dcterms:W3CDTF">2014-12-31T19:53:07Z</dcterms:created>
  <dcterms:modified xsi:type="dcterms:W3CDTF">2017-04-19T17:17:57Z</dcterms:modified>
</cp:coreProperties>
</file>